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72" r:id="rId6"/>
    <p:sldId id="273" r:id="rId7"/>
    <p:sldId id="264" r:id="rId8"/>
    <p:sldId id="271" r:id="rId9"/>
    <p:sldId id="263" r:id="rId10"/>
    <p:sldId id="268" r:id="rId11"/>
    <p:sldId id="269" r:id="rId12"/>
    <p:sldId id="270" r:id="rId13"/>
    <p:sldId id="262" r:id="rId14"/>
    <p:sldId id="267" r:id="rId15"/>
    <p:sldId id="261" r:id="rId16"/>
    <p:sldId id="26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F5DDA-F21E-447F-97D1-2F7F8A69F50E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F1BE0-F7A8-4F16-A8D1-9AC4F9E93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CEC17-047B-429F-9F53-6DCFBC9D33F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2F8AA-B988-43A1-B1AE-F90995BA9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1209A-9A86-4309-B7AD-7A9EAEFA1074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F75E6-0983-4FA5-BA1F-193EBB6E0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C67BF-7266-4C86-9EE9-D0C61FA16806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EED69-7CF0-4476-8B83-A02AA9439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2B02B-76A3-4531-AAE6-73940B9EFC68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5FD8-1414-4641-A293-0908776EA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1BBB0-6271-4DA0-A3F2-FF633F4802CD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EE7D0-4E41-40B2-AD22-0E0D31010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AA192-D163-42FC-A510-7A6E87B5D14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19253-497A-4393-BACA-0E90F883B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CB8B6-7391-45F2-981E-C7B66AAE83B0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4709E-0E03-430D-82AC-498587293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6A93-17C7-40F8-B600-49512291C019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911B2-960E-4FE4-9A5D-4B8BC73F1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E3A60-0DB4-4CB9-B5EA-B398EA8F05A4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93336-93ED-499C-BEBD-63F6F6BB3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FC0DD-B43C-4AC1-AFB8-B99B75B81F2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61E9A-F996-4C41-A0C4-ADCDB0231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1A701D-79E3-4240-B78D-2CACD41B801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AC0686-7E38-4B9E-A576-B899B79AC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38"/>
            <a:ext cx="7772400" cy="1285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Внеклассное занятие по математике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63" y="2428875"/>
            <a:ext cx="6700837" cy="32099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международного  конкурса «Кенгуру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Бунчеева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А. М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задачи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2149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 – b) - теннисом занимается Алекс</a:t>
            </a: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"Максим учится в классе с сестрой Алекса, и он - старше любителя тенниса",  - Эта фраза содержит много ценной информации.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Во-первых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, из нее следует, что Максим - не футболист (он старше любителя тенниса, а футболист - самый младший).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он -  не теннисист (следовательно,  - Максим - пловец</a:t>
            </a: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В-третьих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у Алекса есть сестра, следовательно, Алекс - не футболист (футболист - единственный ребенок в семье). </a:t>
            </a:r>
          </a:p>
          <a:p>
            <a:pPr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А так как Алекс и не пловец (Максим - пловец), то Алекс - теннисист.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Следовательно, третий мальчик - Стас - футболист.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Эту задачу можно решить с помощью </a:t>
            </a:r>
            <a:r>
              <a:rPr lang="ru-RU" sz="2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таблицы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74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футболист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теннисист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пловец </a:t>
                      </a:r>
                      <a:endParaRPr lang="ru-RU" dirty="0"/>
                    </a:p>
                  </a:txBody>
                  <a:tcPr marL="9525" marR="9525" marT="9525" marB="9525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Максим</a:t>
                      </a:r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Алекс</a:t>
                      </a:r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Стас</a:t>
                      </a:r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62150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как у Алекса есть сестра, он не футболист, (футболист - единственный ребенок). Ставим в строчку Алекса в столбце "Футболист"-первый минус.</a:t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строчку Максима ставим два минуса: он - не футболист (старше теннисиста, а футболист - самый младший). Максим - не теннисист, ставим в колонке "теннисист" еще минус. Остается в строчке Максима поставить плюс в колонке "пловец". Максим - пловец. В колонке "футболист" получили два минуса. Следовательно, можно поставить третий - плюс. Итак, - футболист - это Стас.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Теперь мы можем в строчке Стаса поставить два минуса.</a:t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колонке "теннисист" есть уже два минуса. Остается поставить третий плюс в строчке Алекса, Алекс - теннисист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«Сколько фотографий?»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3071813" y="1285875"/>
            <a:ext cx="5614987" cy="47863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долгой разлукой пятеро друзей обменялись фотографиями: каждый дал каждому по одной своей фотографии. 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им для этого понадобилось фотографий? 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a) 5;   b) 10;  c) 14; 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               d) 16;   e) 18;   f) 20  </a:t>
            </a:r>
          </a:p>
          <a:p>
            <a:endParaRPr lang="ru-RU" smtClean="0"/>
          </a:p>
        </p:txBody>
      </p:sp>
      <p:pic>
        <p:nvPicPr>
          <p:cNvPr id="14340" name="Picture 2" descr="z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843463"/>
            <a:ext cx="4214813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 descr="z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463675"/>
            <a:ext cx="18573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Ответ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f: пятерым друзьям понадобилось 20 фотографий.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Способ № 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дал по четыре фотографии, поэтому всего понадобилось 4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5 = 20 (фотографий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Способ № 2: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Каждый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получил по четыре фотографии, поэтому всего понадобилось 4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5 = 20 (фотографий</a:t>
            </a:r>
            <a:r>
              <a:rPr lang="ru-RU" dirty="0"/>
              <a:t>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7032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«На каком месте?»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1600200"/>
            <a:ext cx="6257925" cy="40433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Художник нарисовал 5 красивых кругов.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Лиловый круг был самый маленький. Желтый меньше, чем зеленый. </a:t>
            </a:r>
            <a:b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Однако, </a:t>
            </a:r>
            <a:r>
              <a:rPr lang="ru-RU" sz="11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больше, чем желтый и зеленый, но меньше, чем красный.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Расположи все круги в порядке уменьшения их размеров.</a:t>
            </a:r>
            <a:b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место занял желтый круг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1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571750"/>
            <a:ext cx="21050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/>
          <a:lstStyle/>
          <a:p>
            <a:r>
              <a:rPr lang="ru-RU" sz="2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задачи</a:t>
            </a:r>
            <a:endParaRPr lang="ru-RU" sz="280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286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Ответ 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- d: </a:t>
            </a:r>
            <a:r>
              <a:rPr lang="ru-RU" sz="20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желтый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круг на четвертом месте.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Начнем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составлять список кругов.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Лиловый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попадет в самый конец списка, так как он - самый маленький, 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круги должны быть выше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лилового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списку. Но так как 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круг меньше</a:t>
            </a: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он должен следовать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списке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У нас пока такой список: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зеленый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лиловый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круг больше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2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желтого</a:t>
            </a:r>
            <a:r>
              <a:rPr lang="ru-RU" sz="2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зеленого,</a:t>
            </a: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следовательно, он выше</a:t>
            </a: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зеленого</a:t>
            </a: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списку. А так как </a:t>
            </a:r>
            <a:r>
              <a:rPr lang="ru-RU" sz="2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круг меньше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то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на самом верху списка.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самый большой круг.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Красный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лиловый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Разгадайте  ребусы:</a:t>
            </a:r>
            <a:endParaRPr lang="ru-RU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9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40а, сЗж, р1а, аи100', 7'ена </a:t>
            </a:r>
            <a:endParaRPr lang="ru-RU" sz="96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Проверьте</a:t>
            </a:r>
            <a:r>
              <a:rPr lang="ru-RU" smtClean="0"/>
              <a:t> 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6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8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Сорока, стриж,     родина, аист,   семена</a:t>
            </a:r>
            <a:endParaRPr lang="ru-RU" sz="8000" b="1" i="1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«Разгадываем математический ребус»</a:t>
            </a: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Расставь в свободных клетках квадрата числа 4, 5, 6, 7, 8, 9 так, чтобы сумма чисел в каждой строке, в каждом столбце и по диагоналям были равны 15.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Какое число оказалось в центральной ячейке квадрата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7;  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124" name="Picture 2" descr="z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857375"/>
            <a:ext cx="20193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 descr="z2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143375"/>
            <a:ext cx="1704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задачи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642938" y="928688"/>
            <a:ext cx="7215187" cy="5643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400" b="1" i="1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e). В центральной ячейке квадрата - число 5. </a:t>
            </a:r>
            <a:endParaRPr lang="ru-RU" sz="20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Вариант 1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Предположим, все клетки уже заполнены числами. 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Сложим числа, стоящие в направлениях, помеченных синей пунктирной линией (один серединный столбик и две диагонали).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Мы получим: 15 +15 +15 = 45.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 эту сумму число, стоящее в центральной клетке квадрата, вошло 3 раза: два раза, как принадлежащее двум диагоналям, и один раз - вертикальному столбцу. 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Из 45 вычтем сумму чисел, стоящих в верхнем и нижнем рядах (помечено красным): 45 -15 - 15 = 15.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Это число и есть утроенное число в центральной клетке. </a:t>
            </a:r>
          </a:p>
          <a:p>
            <a:pPr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Следовательно, в центральной клетке квадрата надо поставить 15 : 3 = 5. Теперь уже легко разместить все числа в клетки квадрата (исходя из того, что сумма в каждом ряду и строчке равны 15): </a:t>
            </a:r>
          </a:p>
          <a:p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Рисунок 3" descr="z2fcreshen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25" y="571500"/>
            <a:ext cx="157162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4" descr="z2ecreshen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4071938"/>
            <a:ext cx="142875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Вариант 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214313" y="928688"/>
            <a:ext cx="8715375" cy="5054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 Посмотрим, какими свойствами обладает заданный нам ряд чисел (1, 2, 3, 4, 5, 6, 7, 8, 9): </a:t>
            </a:r>
            <a:br>
              <a:rPr lang="ru-RU" sz="26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Он состоит из 9 чисел, в центре ряда стоит 5, а по обе стороны от пяти находятся четыре равных пары:</a:t>
            </a:r>
          </a:p>
          <a:p>
            <a:pPr>
              <a:buFont typeface="Arial" charset="0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4 + 6 = 10, 3 + 7 = 10, 2 + 8 = 10, 1 + 9 = 10.</a:t>
            </a:r>
          </a:p>
          <a:p>
            <a:pPr>
              <a:buFont typeface="Arial" charset="0"/>
              <a:buNone/>
            </a:pP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  Каждая пара в сумме с центральной пятеркой дает 15. </a:t>
            </a:r>
            <a:br>
              <a:rPr lang="ru-RU" sz="26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Поэтому поставим в центр нашего квадрата - пять, и достроим его</a:t>
            </a: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mtClean="0"/>
          </a:p>
        </p:txBody>
      </p:sp>
      <p:pic>
        <p:nvPicPr>
          <p:cNvPr id="7172" name="Рисунок 3" descr="z2ccreshen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3" y="4643438"/>
            <a:ext cx="4572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«Человек проснулся»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313" y="1600200"/>
            <a:ext cx="6186487" cy="4525963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Спящий человек проснулся среди ночи и посмотрел на свои часы. Часы показывали 3 часа, но они стояли. Он завел часы и снова заснул.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Проснулся он от боя часов на дворцовой площади. Они пробили 7 раз. Человек проверил свои часы. Они показывали 6 часов.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Во сколько часов среди ночи проснулся человек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 ч.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2" descr="z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1857375"/>
            <a:ext cx="204946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 descr="z3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048125"/>
            <a:ext cx="176847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задачи 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 проснулся ночью в 4 часа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Вариант 1.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Проснувшись утром, человек мог обнаружить, что его часы отстали на 7 час - 6 час = 1 час. 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Следовательно, в момент его первого пробуждения, ночью, было не 3 часа, а 3 час + 1 час = 4 часа.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Вариант 2.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 момент первого пробуждения человек завел часы, которые до этого стояли и показывали 3 часа. 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 момент второго пробуждения они показали 6 часов. 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Следовательно, он проспал 6 час - 3 час = 3 часа.</a:t>
            </a:r>
            <a:br>
              <a:rPr lang="ru-RU" sz="2600" dirty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 так как в момент утреннего пробуждения было 7 часов, он проснулся первый раз в 7 час - 3 час = 4 часа.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«Друзья»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Максим, Алекс и Стас - друзья. Каждый из них ходит на разный спортивный кружок: плавание, теннис и футбол.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Футболист - единственный ребенок в семье,  и он - самый младший из друзей.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Максим учится в классе с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сестрой Алекса,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он старше любителя тенниса.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Кто занимается теннисом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Максим;  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Алекс;  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Стас  </a:t>
            </a:r>
            <a:endParaRPr lang="ru-RU" sz="2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2" descr="z6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1239838"/>
            <a:ext cx="2303463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 descr="z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076700"/>
            <a:ext cx="2338388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609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Calibri</vt:lpstr>
      <vt:lpstr>Arial</vt:lpstr>
      <vt:lpstr>Times New Roman</vt:lpstr>
      <vt:lpstr>Тема Office</vt:lpstr>
      <vt:lpstr>Внеклассное занятие по математике</vt:lpstr>
      <vt:lpstr>Разгадайте  ребусы:</vt:lpstr>
      <vt:lpstr>Проверьте </vt:lpstr>
      <vt:lpstr> Задача «Разгадываем математический ребус» </vt:lpstr>
      <vt:lpstr>Решение задачи</vt:lpstr>
      <vt:lpstr> Вариант 2.  </vt:lpstr>
      <vt:lpstr>Задача   «Человек проснулся»  </vt:lpstr>
      <vt:lpstr>Решение задачи </vt:lpstr>
      <vt:lpstr>Задача «Друзья» </vt:lpstr>
      <vt:lpstr> Решение задачи </vt:lpstr>
      <vt:lpstr>Эту задачу можно решить с помощью таблицы </vt:lpstr>
      <vt:lpstr>Слайд 12</vt:lpstr>
      <vt:lpstr>Задача «Сколько фотографий?» </vt:lpstr>
      <vt:lpstr> Решение задачи </vt:lpstr>
      <vt:lpstr>  Задача «На каком месте?»   </vt:lpstr>
      <vt:lpstr>Решение задачи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занятие по математике</dc:title>
  <dc:creator>анна</dc:creator>
  <cp:lastModifiedBy>User</cp:lastModifiedBy>
  <cp:revision>15</cp:revision>
  <dcterms:created xsi:type="dcterms:W3CDTF">2010-11-30T18:37:28Z</dcterms:created>
  <dcterms:modified xsi:type="dcterms:W3CDTF">2016-11-30T15:40:10Z</dcterms:modified>
</cp:coreProperties>
</file>